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Arial Black" panose="020B0A04020102020204" pitchFamily="34" charset="0"/>
      <p:bold r:id="rId10"/>
    </p:embeddedFont>
    <p:embeddedFont>
      <p:font typeface="Arial Narrow" panose="020B0606020202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Open Sans ExtraBold" panose="020B0906030804020204" pitchFamily="34" charset="0"/>
      <p:bold r:id="rId19"/>
      <p:boldItalic r:id="rId20"/>
    </p:embeddedFont>
    <p:embeddedFont>
      <p:font typeface="Oswald" panose="00000500000000000000" pitchFamily="2" charset="0"/>
      <p:regular r:id="rId21"/>
      <p:bold r:id="rId22"/>
      <p:italic r:id="rId23"/>
      <p:boldItalic r:id="rId24"/>
    </p:embeddedFont>
    <p:embeddedFont>
      <p:font typeface="OSWALD MEDIUMITALIC" panose="020B0604020202020204" charset="0"/>
      <p: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jel7yHO2ytr50e6vkC5J+GYoAW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0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E2F138-70DE-071E-784B-6B79A1A0A58A}" v="2" dt="2025-08-11T15:12:53.076"/>
    <p1510:client id="{7AA4BE68-5C83-3344-6127-8975877544D1}" v="86" dt="2025-08-11T14:59:29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1"/>
    <p:restoredTop sz="94737"/>
  </p:normalViewPr>
  <p:slideViewPr>
    <p:cSldViewPr snapToGrid="0">
      <p:cViewPr varScale="1">
        <p:scale>
          <a:sx n="152" d="100"/>
          <a:sy n="152" d="100"/>
        </p:scale>
        <p:origin x="22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9" descr="A building with a dome on the sid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9"/>
          <p:cNvSpPr/>
          <p:nvPr/>
        </p:nvSpPr>
        <p:spPr>
          <a:xfrm>
            <a:off x="789935" y="1402598"/>
            <a:ext cx="6858005" cy="2672810"/>
          </a:xfrm>
          <a:prstGeom prst="rect">
            <a:avLst/>
          </a:prstGeom>
          <a:solidFill>
            <a:srgbClr val="E9E4DD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9"/>
          <p:cNvSpPr/>
          <p:nvPr/>
        </p:nvSpPr>
        <p:spPr>
          <a:xfrm>
            <a:off x="924555" y="1276669"/>
            <a:ext cx="6858005" cy="267281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" name="Google Shape;19;p9"/>
          <p:cNvCxnSpPr/>
          <p:nvPr/>
        </p:nvCxnSpPr>
        <p:spPr>
          <a:xfrm>
            <a:off x="10852328" y="481472"/>
            <a:ext cx="398264" cy="0"/>
          </a:xfrm>
          <a:prstGeom prst="straightConnector1">
            <a:avLst/>
          </a:prstGeom>
          <a:noFill/>
          <a:ln w="444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0" name="Google Shape;20;p9"/>
          <p:cNvGrpSpPr/>
          <p:nvPr/>
        </p:nvGrpSpPr>
        <p:grpSpPr>
          <a:xfrm>
            <a:off x="-5" y="6390526"/>
            <a:ext cx="12192005" cy="471720"/>
            <a:chOff x="-5" y="6390526"/>
            <a:chExt cx="12192005" cy="471720"/>
          </a:xfrm>
        </p:grpSpPr>
        <p:sp>
          <p:nvSpPr>
            <p:cNvPr id="21" name="Google Shape;21;p9"/>
            <p:cNvSpPr/>
            <p:nvPr/>
          </p:nvSpPr>
          <p:spPr>
            <a:xfrm>
              <a:off x="1" y="6390526"/>
              <a:ext cx="12191999" cy="467475"/>
            </a:xfrm>
            <a:prstGeom prst="rect">
              <a:avLst/>
            </a:prstGeom>
            <a:solidFill>
              <a:srgbClr val="5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9"/>
            <p:cNvSpPr/>
            <p:nvPr/>
          </p:nvSpPr>
          <p:spPr>
            <a:xfrm>
              <a:off x="-5" y="6394773"/>
              <a:ext cx="2336806" cy="467473"/>
            </a:xfrm>
            <a:prstGeom prst="rtTriangle">
              <a:avLst/>
            </a:prstGeom>
            <a:solidFill>
              <a:srgbClr val="3C04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9"/>
            <p:cNvSpPr/>
            <p:nvPr/>
          </p:nvSpPr>
          <p:spPr>
            <a:xfrm rot="10800000">
              <a:off x="9855193" y="6394773"/>
              <a:ext cx="2336806" cy="467473"/>
            </a:xfrm>
            <a:prstGeom prst="rtTriangle">
              <a:avLst/>
            </a:prstGeom>
            <a:solidFill>
              <a:srgbClr val="3C04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" name="Google Shape;24;p9"/>
          <p:cNvSpPr/>
          <p:nvPr/>
        </p:nvSpPr>
        <p:spPr>
          <a:xfrm>
            <a:off x="7771122" y="5486400"/>
            <a:ext cx="4168140" cy="1379978"/>
          </a:xfrm>
          <a:prstGeom prst="rect">
            <a:avLst/>
          </a:prstGeom>
          <a:solidFill>
            <a:srgbClr val="E9E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/>
          <p:nvPr/>
        </p:nvSpPr>
        <p:spPr>
          <a:xfrm>
            <a:off x="619760" y="550743"/>
            <a:ext cx="690880" cy="812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0"/>
          <p:cNvSpPr/>
          <p:nvPr/>
        </p:nvSpPr>
        <p:spPr>
          <a:xfrm>
            <a:off x="0" y="6190487"/>
            <a:ext cx="2919983" cy="671759"/>
          </a:xfrm>
          <a:prstGeom prst="rtTriangle">
            <a:avLst/>
          </a:prstGeom>
          <a:solidFill>
            <a:srgbClr val="3C04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99344" y="764211"/>
            <a:ext cx="699896" cy="57491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0"/>
          <p:cNvSpPr/>
          <p:nvPr/>
        </p:nvSpPr>
        <p:spPr>
          <a:xfrm rot="10800000">
            <a:off x="9272016" y="4973"/>
            <a:ext cx="2919983" cy="671759"/>
          </a:xfrm>
          <a:prstGeom prst="rtTriangle">
            <a:avLst/>
          </a:prstGeom>
          <a:solidFill>
            <a:srgbClr val="3C04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"/>
          <p:cNvSpPr/>
          <p:nvPr/>
        </p:nvSpPr>
        <p:spPr>
          <a:xfrm>
            <a:off x="0" y="221989"/>
            <a:ext cx="12192000" cy="641402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1"/>
          <p:cNvSpPr/>
          <p:nvPr/>
        </p:nvSpPr>
        <p:spPr>
          <a:xfrm>
            <a:off x="2656558" y="2647945"/>
            <a:ext cx="6696000" cy="12059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1"/>
          <p:cNvSpPr/>
          <p:nvPr/>
        </p:nvSpPr>
        <p:spPr>
          <a:xfrm>
            <a:off x="2748000" y="2546346"/>
            <a:ext cx="6696000" cy="1205971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" name="Google Shape;34;p11"/>
          <p:cNvGrpSpPr/>
          <p:nvPr/>
        </p:nvGrpSpPr>
        <p:grpSpPr>
          <a:xfrm>
            <a:off x="-5" y="6631765"/>
            <a:ext cx="12192005" cy="226235"/>
            <a:chOff x="-5" y="6390526"/>
            <a:chExt cx="12192005" cy="471720"/>
          </a:xfrm>
        </p:grpSpPr>
        <p:sp>
          <p:nvSpPr>
            <p:cNvPr id="35" name="Google Shape;35;p11"/>
            <p:cNvSpPr/>
            <p:nvPr/>
          </p:nvSpPr>
          <p:spPr>
            <a:xfrm>
              <a:off x="1" y="6390526"/>
              <a:ext cx="12191999" cy="467475"/>
            </a:xfrm>
            <a:prstGeom prst="rect">
              <a:avLst/>
            </a:prstGeom>
            <a:solidFill>
              <a:srgbClr val="5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11"/>
            <p:cNvSpPr/>
            <p:nvPr/>
          </p:nvSpPr>
          <p:spPr>
            <a:xfrm>
              <a:off x="-5" y="6394773"/>
              <a:ext cx="2336806" cy="467473"/>
            </a:xfrm>
            <a:prstGeom prst="rtTriangle">
              <a:avLst/>
            </a:prstGeom>
            <a:solidFill>
              <a:srgbClr val="3C04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11"/>
            <p:cNvSpPr/>
            <p:nvPr/>
          </p:nvSpPr>
          <p:spPr>
            <a:xfrm rot="10800000">
              <a:off x="9855193" y="6394773"/>
              <a:ext cx="2336806" cy="467473"/>
            </a:xfrm>
            <a:prstGeom prst="rtTriangle">
              <a:avLst/>
            </a:prstGeom>
            <a:solidFill>
              <a:srgbClr val="3C04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11"/>
          <p:cNvGrpSpPr/>
          <p:nvPr/>
        </p:nvGrpSpPr>
        <p:grpSpPr>
          <a:xfrm>
            <a:off x="-5" y="0"/>
            <a:ext cx="12192005" cy="226235"/>
            <a:chOff x="-5" y="6390526"/>
            <a:chExt cx="12192005" cy="471720"/>
          </a:xfrm>
        </p:grpSpPr>
        <p:sp>
          <p:nvSpPr>
            <p:cNvPr id="39" name="Google Shape;39;p11"/>
            <p:cNvSpPr/>
            <p:nvPr/>
          </p:nvSpPr>
          <p:spPr>
            <a:xfrm>
              <a:off x="1" y="6390526"/>
              <a:ext cx="12191999" cy="467475"/>
            </a:xfrm>
            <a:prstGeom prst="rect">
              <a:avLst/>
            </a:prstGeom>
            <a:solidFill>
              <a:srgbClr val="5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11"/>
            <p:cNvSpPr/>
            <p:nvPr/>
          </p:nvSpPr>
          <p:spPr>
            <a:xfrm>
              <a:off x="-5" y="6394773"/>
              <a:ext cx="2336806" cy="467473"/>
            </a:xfrm>
            <a:prstGeom prst="rtTriangle">
              <a:avLst/>
            </a:prstGeom>
            <a:solidFill>
              <a:srgbClr val="3C04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11"/>
            <p:cNvSpPr/>
            <p:nvPr/>
          </p:nvSpPr>
          <p:spPr>
            <a:xfrm rot="10800000">
              <a:off x="9855193" y="6394773"/>
              <a:ext cx="2336806" cy="467473"/>
            </a:xfrm>
            <a:prstGeom prst="rtTriangle">
              <a:avLst/>
            </a:prstGeom>
            <a:solidFill>
              <a:srgbClr val="3C04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/>
          <p:nvPr/>
        </p:nvSpPr>
        <p:spPr>
          <a:xfrm>
            <a:off x="619760" y="550743"/>
            <a:ext cx="690880" cy="812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6B6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4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99344" y="764211"/>
            <a:ext cx="699896" cy="57491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2"/>
          <p:cNvSpPr/>
          <p:nvPr/>
        </p:nvSpPr>
        <p:spPr>
          <a:xfrm>
            <a:off x="5659108" y="2091759"/>
            <a:ext cx="6172198" cy="4115209"/>
          </a:xfrm>
          <a:prstGeom prst="rect">
            <a:avLst/>
          </a:prstGeom>
          <a:solidFill>
            <a:srgbClr val="E9E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2"/>
          <p:cNvSpPr>
            <a:spLocks noGrp="1"/>
          </p:cNvSpPr>
          <p:nvPr>
            <p:ph type="pic" idx="2"/>
          </p:nvPr>
        </p:nvSpPr>
        <p:spPr>
          <a:xfrm>
            <a:off x="5557838" y="1990725"/>
            <a:ext cx="6172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/>
          <p:nvPr/>
        </p:nvSpPr>
        <p:spPr>
          <a:xfrm>
            <a:off x="0" y="10176"/>
            <a:ext cx="12191999" cy="6857998"/>
          </a:xfrm>
          <a:prstGeom prst="rect">
            <a:avLst/>
          </a:prstGeom>
          <a:solidFill>
            <a:srgbClr val="4F08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3"/>
          <p:cNvSpPr/>
          <p:nvPr/>
        </p:nvSpPr>
        <p:spPr>
          <a:xfrm>
            <a:off x="619760" y="550743"/>
            <a:ext cx="690880" cy="812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3"/>
          <p:cNvSpPr/>
          <p:nvPr/>
        </p:nvSpPr>
        <p:spPr>
          <a:xfrm>
            <a:off x="0" y="6190487"/>
            <a:ext cx="2919983" cy="671759"/>
          </a:xfrm>
          <a:prstGeom prst="rtTriangle">
            <a:avLst/>
          </a:prstGeom>
          <a:solidFill>
            <a:srgbClr val="3C04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99344" y="764211"/>
            <a:ext cx="699896" cy="57491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/>
          <p:nvPr/>
        </p:nvSpPr>
        <p:spPr>
          <a:xfrm rot="10800000">
            <a:off x="9272016" y="4973"/>
            <a:ext cx="2919983" cy="671759"/>
          </a:xfrm>
          <a:prstGeom prst="rtTriangle">
            <a:avLst/>
          </a:prstGeom>
          <a:solidFill>
            <a:srgbClr val="3C04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962482" y="1802355"/>
            <a:ext cx="3150971" cy="4115209"/>
          </a:xfrm>
          <a:prstGeom prst="rect">
            <a:avLst/>
          </a:prstGeom>
          <a:solidFill>
            <a:srgbClr val="E9E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4520514" y="1802355"/>
            <a:ext cx="3150971" cy="4115209"/>
          </a:xfrm>
          <a:prstGeom prst="rect">
            <a:avLst/>
          </a:prstGeom>
          <a:solidFill>
            <a:srgbClr val="E9E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8077530" y="1802355"/>
            <a:ext cx="3150971" cy="4115209"/>
          </a:xfrm>
          <a:prstGeom prst="rect">
            <a:avLst/>
          </a:prstGeom>
          <a:solidFill>
            <a:srgbClr val="E9E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>
            <a:spLocks noGrp="1"/>
          </p:cNvSpPr>
          <p:nvPr>
            <p:ph type="pic" idx="2"/>
          </p:nvPr>
        </p:nvSpPr>
        <p:spPr>
          <a:xfrm>
            <a:off x="1169542" y="4265588"/>
            <a:ext cx="2743200" cy="13716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3"/>
          <p:cNvSpPr>
            <a:spLocks noGrp="1"/>
          </p:cNvSpPr>
          <p:nvPr>
            <p:ph type="pic" idx="3"/>
          </p:nvPr>
        </p:nvSpPr>
        <p:spPr>
          <a:xfrm>
            <a:off x="4722440" y="4265588"/>
            <a:ext cx="2743200" cy="13716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3"/>
          <p:cNvSpPr>
            <a:spLocks noGrp="1"/>
          </p:cNvSpPr>
          <p:nvPr>
            <p:ph type="pic" idx="4"/>
          </p:nvPr>
        </p:nvSpPr>
        <p:spPr>
          <a:xfrm>
            <a:off x="8282317" y="4265588"/>
            <a:ext cx="2743200" cy="1371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-3" y="4246"/>
            <a:ext cx="12191999" cy="6858000"/>
          </a:xfrm>
          <a:prstGeom prst="rect">
            <a:avLst/>
          </a:prstGeom>
          <a:solidFill>
            <a:srgbClr val="4F08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0" y="6190487"/>
            <a:ext cx="2919983" cy="671759"/>
          </a:xfrm>
          <a:prstGeom prst="rtTriangle">
            <a:avLst/>
          </a:prstGeom>
          <a:solidFill>
            <a:srgbClr val="3C04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2642" y="2199345"/>
            <a:ext cx="966715" cy="79408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/>
          <p:nvPr/>
        </p:nvSpPr>
        <p:spPr>
          <a:xfrm rot="10800000">
            <a:off x="9272016" y="4972"/>
            <a:ext cx="2919983" cy="671759"/>
          </a:xfrm>
          <a:prstGeom prst="rtTriangle">
            <a:avLst/>
          </a:prstGeom>
          <a:solidFill>
            <a:srgbClr val="3C04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2;p3">
            <a:extLst>
              <a:ext uri="{FF2B5EF4-FFF2-40B4-BE49-F238E27FC236}">
                <a16:creationId xmlns:a16="http://schemas.microsoft.com/office/drawing/2014/main" id="{1790EC00-2690-1577-1597-5E973032B908}"/>
              </a:ext>
            </a:extLst>
          </p:cNvPr>
          <p:cNvSpPr txBox="1"/>
          <p:nvPr userDrawn="1"/>
        </p:nvSpPr>
        <p:spPr>
          <a:xfrm>
            <a:off x="2747999" y="3229066"/>
            <a:ext cx="6696001" cy="79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</a:pPr>
            <a:r>
              <a:rPr lang="en-US" sz="5400" b="1" i="1" dirty="0">
                <a:solidFill>
                  <a:schemeClr val="bg1"/>
                </a:solidFill>
                <a:latin typeface="Arial Narrow" panose="020B0604020202020204" pitchFamily="34" charset="0"/>
                <a:ea typeface="Oswald"/>
                <a:cs typeface="Arial Narrow" panose="020B0604020202020204" pitchFamily="34" charset="0"/>
                <a:sym typeface="Oswald"/>
              </a:rPr>
              <a:t>THANK YOU</a:t>
            </a:r>
            <a:endParaRPr lang="en-US" b="1" i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400"/>
              <a:buNone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1800"/>
              <a:buChar char="•"/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400"/>
              <a:buNone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1800"/>
              <a:buChar char="•"/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/>
          <p:nvPr/>
        </p:nvSpPr>
        <p:spPr>
          <a:xfrm>
            <a:off x="-3" y="4246"/>
            <a:ext cx="12191999" cy="6858000"/>
          </a:xfrm>
          <a:prstGeom prst="rect">
            <a:avLst/>
          </a:prstGeom>
          <a:solidFill>
            <a:srgbClr val="4F08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8"/>
          <p:cNvSpPr/>
          <p:nvPr/>
        </p:nvSpPr>
        <p:spPr>
          <a:xfrm>
            <a:off x="0" y="6190487"/>
            <a:ext cx="2919983" cy="671759"/>
          </a:xfrm>
          <a:prstGeom prst="rtTriangle">
            <a:avLst/>
          </a:prstGeom>
          <a:solidFill>
            <a:srgbClr val="3C04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8"/>
          <p:cNvSpPr/>
          <p:nvPr/>
        </p:nvSpPr>
        <p:spPr>
          <a:xfrm rot="10800000">
            <a:off x="9272016" y="4972"/>
            <a:ext cx="2919983" cy="671759"/>
          </a:xfrm>
          <a:prstGeom prst="rtTriangle">
            <a:avLst/>
          </a:prstGeom>
          <a:solidFill>
            <a:srgbClr val="3C04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 sz="44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4" name="Google Shape;14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6B6B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/>
        </p:nvSpPr>
        <p:spPr>
          <a:xfrm>
            <a:off x="1330301" y="2186244"/>
            <a:ext cx="6131184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Open Sans ExtraBold"/>
              <a:buNone/>
            </a:pPr>
            <a:r>
              <a:rPr lang="en-US" sz="6500" b="1" i="1" u="none" strike="noStrike" cap="none" dirty="0">
                <a:solidFill>
                  <a:schemeClr val="lt1"/>
                </a:solidFill>
                <a:latin typeface="Arial Black" panose="020B0604020202020204" pitchFamily="34" charset="0"/>
                <a:ea typeface="Open Sans ExtraBold"/>
                <a:cs typeface="Arial Black" panose="020B0604020202020204" pitchFamily="34" charset="0"/>
                <a:sym typeface="Open Sans ExtraBold"/>
              </a:rPr>
              <a:t>Presentation</a:t>
            </a:r>
            <a:endParaRPr b="1" i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76" name="Google Shape;76;p1"/>
          <p:cNvSpPr txBox="1"/>
          <p:nvPr/>
        </p:nvSpPr>
        <p:spPr>
          <a:xfrm>
            <a:off x="1344042" y="1603897"/>
            <a:ext cx="4247472" cy="99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Open Sans ExtraBold"/>
              <a:buNone/>
            </a:pPr>
            <a:r>
              <a:rPr lang="en-US" sz="6500" b="1" i="1" u="none" strike="noStrike" cap="none" dirty="0">
                <a:solidFill>
                  <a:schemeClr val="lt1"/>
                </a:solidFill>
                <a:latin typeface="Arial Black" panose="020B0604020202020204" pitchFamily="34" charset="0"/>
                <a:ea typeface="Open Sans ExtraBold"/>
                <a:cs typeface="Arial Black" panose="020B0604020202020204" pitchFamily="34" charset="0"/>
                <a:sym typeface="Open Sans ExtraBold"/>
              </a:rPr>
              <a:t>Title of</a:t>
            </a:r>
            <a:endParaRPr b="1" i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10772824" y="553380"/>
            <a:ext cx="121703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u="none" strike="noStrike" cap="none" dirty="0">
                <a:solidFill>
                  <a:schemeClr val="lt1"/>
                </a:solidFill>
                <a:latin typeface="OSWALD MEDIUMITALIC" panose="02000603000000000000" pitchFamily="2" charset="77"/>
                <a:ea typeface="Oswald"/>
                <a:cs typeface="Oswald"/>
                <a:sym typeface="Oswald"/>
              </a:rPr>
              <a:t>DATE HERE</a:t>
            </a:r>
            <a:endParaRPr i="1" dirty="0">
              <a:latin typeface="OSWALD MEDIUMITALIC" panose="02000603000000000000" pitchFamily="2" charset="77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"/>
          <p:cNvSpPr txBox="1"/>
          <p:nvPr/>
        </p:nvSpPr>
        <p:spPr>
          <a:xfrm>
            <a:off x="1330301" y="3340915"/>
            <a:ext cx="5446419" cy="45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spc="300" dirty="0">
                <a:solidFill>
                  <a:schemeClr val="lt1"/>
                </a:solidFill>
                <a:latin typeface="Arial Black"/>
                <a:ea typeface="Open Sans Extrabold"/>
                <a:sym typeface="Open Sans ExtraBold"/>
              </a:rPr>
              <a:t>PRESENTER</a:t>
            </a:r>
            <a:r>
              <a:rPr lang="en-US" sz="1600" b="1" u="none" spc="300" dirty="0">
                <a:solidFill>
                  <a:schemeClr val="lt1"/>
                </a:solidFill>
                <a:latin typeface="Arial Black"/>
                <a:ea typeface="Open Sans Extrabold"/>
                <a:cs typeface="Arial Black" panose="020B0604020202020204" pitchFamily="34" charset="0"/>
                <a:sym typeface="Open Sans ExtraBold"/>
              </a:rPr>
              <a:t> NAME</a:t>
            </a:r>
            <a:endParaRPr lang="en-US" b="1" spc="300">
              <a:solidFill>
                <a:schemeClr val="lt1"/>
              </a:solidFill>
              <a:latin typeface="Arial Black"/>
              <a:cs typeface="Arial Black" panose="020B0604020202020204" pitchFamily="34" charset="0"/>
            </a:endParaRPr>
          </a:p>
        </p:txBody>
      </p:sp>
      <p:pic>
        <p:nvPicPr>
          <p:cNvPr id="2" name="Picture 1" descr="A logo with a star and a sword&#10;&#10;AI-generated content may be incorrect.">
            <a:extLst>
              <a:ext uri="{FF2B5EF4-FFF2-40B4-BE49-F238E27FC236}">
                <a16:creationId xmlns:a16="http://schemas.microsoft.com/office/drawing/2014/main" id="{5A787040-E8FB-7B9F-C810-1220EE939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378" y="5718000"/>
            <a:ext cx="1097244" cy="1008000"/>
          </a:xfrm>
          <a:prstGeom prst="rect">
            <a:avLst/>
          </a:prstGeom>
        </p:spPr>
      </p:pic>
      <p:sp>
        <p:nvSpPr>
          <p:cNvPr id="3" name="Google Shape;78;p1">
            <a:extLst>
              <a:ext uri="{FF2B5EF4-FFF2-40B4-BE49-F238E27FC236}">
                <a16:creationId xmlns:a16="http://schemas.microsoft.com/office/drawing/2014/main" id="{CF81F444-BEFE-D71D-EBFA-280062287546}"/>
              </a:ext>
            </a:extLst>
          </p:cNvPr>
          <p:cNvSpPr txBox="1"/>
          <p:nvPr/>
        </p:nvSpPr>
        <p:spPr>
          <a:xfrm>
            <a:off x="9268300" y="5962915"/>
            <a:ext cx="5446419" cy="45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 b="1" spc="300" dirty="0">
                <a:solidFill>
                  <a:schemeClr val="accent5">
                    <a:lumMod val="10000"/>
                  </a:schemeClr>
                </a:solidFill>
                <a:latin typeface="Open Sans"/>
                <a:ea typeface="Open Sans Extrabold"/>
                <a:sym typeface="Open Sans ExtraBold"/>
              </a:rPr>
              <a:t>Texas A&amp;M </a:t>
            </a:r>
            <a:endParaRPr lang="en-US" sz="1600">
              <a:solidFill>
                <a:schemeClr val="accent5">
                  <a:lumMod val="10000"/>
                </a:schemeClr>
              </a:solidFill>
              <a:latin typeface="Open Sans"/>
              <a:ea typeface="Open Sans Extrabold"/>
            </a:endParaRPr>
          </a:p>
          <a:p>
            <a:r>
              <a:rPr lang="en-US" sz="1600" b="1" spc="300" dirty="0">
                <a:solidFill>
                  <a:schemeClr val="accent5">
                    <a:lumMod val="10000"/>
                  </a:schemeClr>
                </a:solidFill>
                <a:latin typeface="Open Sans"/>
                <a:ea typeface="Open Sans Extrabold"/>
              </a:rPr>
              <a:t>Corps of Cadets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/>
          <p:nvPr/>
        </p:nvSpPr>
        <p:spPr>
          <a:xfrm>
            <a:off x="838200" y="2104704"/>
            <a:ext cx="10515600" cy="341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130909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en-US" sz="2200" b="1" spc="300" dirty="0">
                <a:solidFill>
                  <a:schemeClr val="tx2"/>
                </a:solidFill>
                <a:latin typeface="Arial Black" panose="020B0604020202020204" pitchFamily="34" charset="0"/>
                <a:ea typeface="Open Sans"/>
                <a:cs typeface="Arial Black" panose="020B0604020202020204" pitchFamily="34" charset="0"/>
                <a:sym typeface="Open Sans"/>
              </a:rPr>
              <a:t>OBJECTIVE</a:t>
            </a:r>
            <a:r>
              <a:rPr lang="en-US" sz="2200" b="1" i="0" dirty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Lorem ipsum dolor sit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amet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,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consectetur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adipiscing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elit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. Morbi ante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elit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,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hendrerit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sed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hendrerit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sit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amet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,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egestas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at dolor.</a:t>
            </a:r>
            <a:b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endParaRPr sz="1800" b="1" dirty="0">
              <a:solidFill>
                <a:schemeClr val="tx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28600" marR="0" lvl="0" indent="-228600" algn="l" rtl="0">
              <a:lnSpc>
                <a:spcPct val="130909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en-US" sz="2000" b="1" spc="300" dirty="0">
                <a:solidFill>
                  <a:schemeClr val="tx2"/>
                </a:solidFill>
                <a:latin typeface="Arial Black" panose="020B0604020202020204" pitchFamily="34" charset="0"/>
                <a:ea typeface="Open Sans"/>
                <a:cs typeface="Arial Black" panose="020B0604020202020204" pitchFamily="34" charset="0"/>
                <a:sym typeface="Open Sans"/>
              </a:rPr>
              <a:t>OBJECTIVE</a:t>
            </a:r>
            <a:r>
              <a:rPr lang="en-US" sz="2000" b="1" i="0" dirty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Lorem ipsum dolor sit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amet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,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consectetur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adipiscing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elit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. Morbi ante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elit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,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hendrerit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sed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hendrerit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sit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amet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,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egestas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at dolor.</a:t>
            </a:r>
            <a:br>
              <a:rPr lang="en-US" sz="1200" b="1" i="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1" i="0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30909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en-US" sz="2000" b="1" spc="300" dirty="0">
                <a:solidFill>
                  <a:schemeClr val="tx2"/>
                </a:solidFill>
                <a:latin typeface="Arial Black" panose="020B0604020202020204" pitchFamily="34" charset="0"/>
                <a:ea typeface="Open Sans"/>
                <a:cs typeface="Arial Black" panose="020B0604020202020204" pitchFamily="34" charset="0"/>
                <a:sym typeface="Open Sans"/>
              </a:rPr>
              <a:t>OBJECTIVE</a:t>
            </a:r>
            <a:r>
              <a:rPr lang="en-US" sz="2000" b="1" i="0" dirty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Lorem ipsum dolor sit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amet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,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consectetur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adipiscing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elit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. Morbi ante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elit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,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hendrerit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sed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hendrerit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sit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amet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,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egestas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at dolor.</a:t>
            </a:r>
            <a:endParaRPr sz="1200" b="1" i="0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"/>
          <p:cNvSpPr txBox="1"/>
          <p:nvPr/>
        </p:nvSpPr>
        <p:spPr>
          <a:xfrm>
            <a:off x="492760" y="554989"/>
            <a:ext cx="6579259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5400" b="1" i="1" dirty="0">
                <a:solidFill>
                  <a:schemeClr val="lt1"/>
                </a:solidFill>
                <a:latin typeface="Arial Black" panose="020B0604020202020204" pitchFamily="34" charset="0"/>
                <a:ea typeface="Open Sans ExtraBold"/>
                <a:cs typeface="Arial Black" panose="020B0604020202020204" pitchFamily="34" charset="0"/>
                <a:sym typeface="Open Sans ExtraBold"/>
              </a:rPr>
              <a:t>Slide Title</a:t>
            </a:r>
            <a:endParaRPr b="1" i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7A4DAA-16EE-CDF1-E076-BDA2F4C34300}"/>
              </a:ext>
            </a:extLst>
          </p:cNvPr>
          <p:cNvSpPr/>
          <p:nvPr/>
        </p:nvSpPr>
        <p:spPr>
          <a:xfrm>
            <a:off x="10487999" y="648101"/>
            <a:ext cx="1536915" cy="1007389"/>
          </a:xfrm>
          <a:prstGeom prst="rect">
            <a:avLst/>
          </a:prstGeom>
          <a:solidFill>
            <a:srgbClr val="4F07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with a star and swords&#10;&#10;AI-generated content may be incorrect.">
            <a:extLst>
              <a:ext uri="{FF2B5EF4-FFF2-40B4-BE49-F238E27FC236}">
                <a16:creationId xmlns:a16="http://schemas.microsoft.com/office/drawing/2014/main" id="{3D05F6E6-13C0-AB02-ADAC-083A645E2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378" y="650314"/>
            <a:ext cx="1097244" cy="10033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/>
          <p:nvPr/>
        </p:nvSpPr>
        <p:spPr>
          <a:xfrm>
            <a:off x="2747999" y="2837213"/>
            <a:ext cx="6696001" cy="79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</a:pPr>
            <a:r>
              <a:rPr lang="en-US" sz="5400" b="1" i="1" dirty="0">
                <a:solidFill>
                  <a:schemeClr val="lt1"/>
                </a:solidFill>
                <a:latin typeface="Arial Narrow" panose="020B0604020202020204" pitchFamily="34" charset="0"/>
                <a:ea typeface="Oswald"/>
                <a:cs typeface="Arial Narrow" panose="020B0604020202020204" pitchFamily="34" charset="0"/>
                <a:sym typeface="Oswald"/>
              </a:rPr>
              <a:t>BREAKER TITLE PAGE</a:t>
            </a:r>
            <a:endParaRPr lang="en-US" b="1" i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/>
          <p:nvPr/>
        </p:nvSpPr>
        <p:spPr>
          <a:xfrm>
            <a:off x="1166680" y="2715072"/>
            <a:ext cx="4219136" cy="2723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600" b="1" i="1" dirty="0" err="1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Quisque</a:t>
            </a:r>
            <a:r>
              <a:rPr lang="en-US" sz="3600" b="1" i="1" dirty="0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 </a:t>
            </a:r>
            <a:r>
              <a:rPr lang="en-US" sz="3600" b="1" i="1" dirty="0" err="1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ut</a:t>
            </a:r>
            <a:r>
              <a:rPr lang="en-US" sz="3600" b="1" i="1" dirty="0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 </a:t>
            </a:r>
            <a:r>
              <a:rPr lang="en-US" sz="3600" b="1" i="1" dirty="0" err="1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lobortis</a:t>
            </a:r>
            <a:r>
              <a:rPr lang="en-US" sz="3600" b="1" i="1" dirty="0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 </a:t>
            </a:r>
            <a:r>
              <a:rPr lang="en-US" sz="3600" b="1" i="1" dirty="0" err="1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metus</a:t>
            </a:r>
            <a:r>
              <a:rPr lang="en-US" sz="3600" b="1" i="1" dirty="0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,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600" b="1" i="1" dirty="0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id </a:t>
            </a:r>
            <a:r>
              <a:rPr lang="en-US" sz="3600" b="1" i="1" dirty="0" err="1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volutpat</a:t>
            </a:r>
            <a:r>
              <a:rPr lang="en-US" sz="3600" b="1" i="1" dirty="0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 magna. </a:t>
            </a:r>
            <a:r>
              <a:rPr lang="en-US" sz="3600" b="1" i="1" dirty="0" err="1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Praesent</a:t>
            </a:r>
            <a:r>
              <a:rPr lang="en-US" sz="3600" b="1" i="1" dirty="0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 </a:t>
            </a:r>
            <a:r>
              <a:rPr lang="en-US" sz="3600" b="1" i="1" dirty="0" err="1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sollicitudin</a:t>
            </a:r>
            <a:r>
              <a:rPr lang="en-US" sz="3600" b="1" i="1" dirty="0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 </a:t>
            </a:r>
            <a:r>
              <a:rPr lang="en-US" sz="3600" b="1" i="1" dirty="0" err="1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laoreet</a:t>
            </a:r>
            <a:r>
              <a:rPr lang="en-US" sz="3600" b="1" i="1" dirty="0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 ex, </a:t>
            </a:r>
            <a:r>
              <a:rPr lang="en-US" sz="3600" b="1" i="1" dirty="0" err="1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eu</a:t>
            </a:r>
            <a:r>
              <a:rPr lang="en-US" sz="3600" b="1" i="1" dirty="0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 </a:t>
            </a:r>
            <a:r>
              <a:rPr lang="en-US" sz="3600" b="1" i="1" dirty="0" err="1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euismod</a:t>
            </a:r>
            <a:r>
              <a:rPr lang="en-US" sz="3600" b="1" i="1" dirty="0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 </a:t>
            </a:r>
            <a:r>
              <a:rPr lang="en-US" sz="3600" b="1" i="1" dirty="0" err="1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tellus</a:t>
            </a:r>
            <a:r>
              <a:rPr lang="en-US" sz="3600" b="1" i="1" dirty="0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 convallis </a:t>
            </a:r>
            <a:r>
              <a:rPr lang="en-US" sz="3600" b="1" i="1" dirty="0" err="1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quis</a:t>
            </a:r>
            <a:r>
              <a:rPr lang="en-US" sz="3600" b="1" i="1" dirty="0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”</a:t>
            </a:r>
            <a:endParaRPr b="1" i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1700" b="1" dirty="0">
                <a:solidFill>
                  <a:schemeClr val="lt1"/>
                </a:solidFill>
                <a:latin typeface="Arial Black" panose="020B0604020202020204" pitchFamily="34" charset="0"/>
                <a:ea typeface="Calibri"/>
                <a:cs typeface="Arial Black" panose="020B0604020202020204" pitchFamily="34" charset="0"/>
                <a:sym typeface="Calibri"/>
              </a:rPr>
              <a:t>- AUTHOR NAME</a:t>
            </a:r>
            <a:endParaRPr lang="en-US" sz="17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8A4D"/>
              </a:buClr>
              <a:buSzPct val="100000"/>
              <a:buFont typeface="Arial"/>
              <a:buNone/>
            </a:pPr>
            <a:endParaRPr sz="2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8A4D"/>
              </a:buClr>
              <a:buSzPct val="100000"/>
              <a:buFont typeface="Arial"/>
              <a:buNone/>
            </a:pPr>
            <a:endParaRPr sz="2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4"/>
          <p:cNvSpPr txBox="1"/>
          <p:nvPr/>
        </p:nvSpPr>
        <p:spPr>
          <a:xfrm>
            <a:off x="6400059" y="2280941"/>
            <a:ext cx="4884506" cy="1205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Cras vestibulum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ut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velit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sit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amet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faucibus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. Integer nisi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lectus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, auctor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quis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sodales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sed,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suscipit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id magna. Lorem ipsum dolor sit.</a:t>
            </a:r>
            <a:endParaRPr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Google Shape;99;p4"/>
          <p:cNvSpPr txBox="1"/>
          <p:nvPr/>
        </p:nvSpPr>
        <p:spPr>
          <a:xfrm>
            <a:off x="703094" y="2703804"/>
            <a:ext cx="2832243" cy="1764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29166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</a:pPr>
            <a:r>
              <a:rPr lang="en-US" sz="9600" b="1" dirty="0">
                <a:solidFill>
                  <a:schemeClr val="accent2"/>
                </a:solidFill>
                <a:latin typeface="Arial Black" panose="020B0604020202020204" pitchFamily="34" charset="0"/>
                <a:ea typeface="Open Sans Extrabold"/>
                <a:cs typeface="Arial Black" panose="020B0604020202020204" pitchFamily="34" charset="0"/>
                <a:sym typeface="Open Sans ExtraBold"/>
              </a:rPr>
              <a:t>“</a:t>
            </a:r>
            <a:endParaRPr sz="2800" b="1" dirty="0">
              <a:solidFill>
                <a:schemeClr val="accent2"/>
              </a:solidFill>
              <a:latin typeface="Arial Black" panose="020B0604020202020204" pitchFamily="34" charset="0"/>
              <a:ea typeface="Open Sans Extrabold"/>
              <a:cs typeface="Arial Black" panose="020B0604020202020204" pitchFamily="34" charset="0"/>
              <a:sym typeface="Open Sans ExtraBold"/>
            </a:endParaRPr>
          </a:p>
        </p:txBody>
      </p:sp>
      <p:sp>
        <p:nvSpPr>
          <p:cNvPr id="100" name="Google Shape;100;p4"/>
          <p:cNvSpPr txBox="1"/>
          <p:nvPr/>
        </p:nvSpPr>
        <p:spPr>
          <a:xfrm>
            <a:off x="6400060" y="1829467"/>
            <a:ext cx="4884506" cy="45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en-US" sz="1600" b="1" spc="300" dirty="0">
                <a:solidFill>
                  <a:schemeClr val="accent2"/>
                </a:solidFill>
                <a:latin typeface="Arial Black" panose="020B0604020202020204" pitchFamily="34" charset="0"/>
                <a:ea typeface="Open Sans Extrabold"/>
                <a:cs typeface="Arial Black" panose="020B0604020202020204" pitchFamily="34" charset="0"/>
                <a:sym typeface="Open Sans ExtraBold"/>
              </a:rPr>
              <a:t>SUBHEADING</a:t>
            </a:r>
            <a:endParaRPr lang="en-US" b="1" spc="300" dirty="0">
              <a:solidFill>
                <a:schemeClr val="accent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01" name="Google Shape;101;p4"/>
          <p:cNvSpPr txBox="1"/>
          <p:nvPr/>
        </p:nvSpPr>
        <p:spPr>
          <a:xfrm>
            <a:off x="6400059" y="4302781"/>
            <a:ext cx="4884506" cy="1205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Cras vestibulum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ut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velit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sit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amet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faucibus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. Integer nisi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lectus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, auctor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quis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sodales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sed,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suscipit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id magna. Lorem ipsum dolor sit.</a:t>
            </a:r>
            <a:endParaRPr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Google Shape;102;p4"/>
          <p:cNvSpPr txBox="1"/>
          <p:nvPr/>
        </p:nvSpPr>
        <p:spPr>
          <a:xfrm>
            <a:off x="6400060" y="3851307"/>
            <a:ext cx="4884506" cy="45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en-US" sz="1600" b="1" spc="300" dirty="0">
                <a:solidFill>
                  <a:schemeClr val="accent2"/>
                </a:solidFill>
                <a:latin typeface="Arial Black" panose="020B0604020202020204" pitchFamily="34" charset="0"/>
                <a:ea typeface="Open Sans Extrabold"/>
                <a:cs typeface="Arial Black" panose="020B0604020202020204" pitchFamily="34" charset="0"/>
                <a:sym typeface="Open Sans ExtraBold"/>
              </a:rPr>
              <a:t>SUBHEADING</a:t>
            </a:r>
            <a:endParaRPr lang="en-US" sz="1600" b="1" spc="300" dirty="0">
              <a:solidFill>
                <a:schemeClr val="accent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492760" y="554989"/>
            <a:ext cx="6579259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5400" b="1" i="1" dirty="0">
                <a:solidFill>
                  <a:schemeClr val="lt1"/>
                </a:solidFill>
                <a:latin typeface="Arial Black" panose="020B0604020202020204" pitchFamily="34" charset="0"/>
                <a:ea typeface="Open Sans ExtraBold"/>
                <a:cs typeface="Arial Black" panose="020B0604020202020204" pitchFamily="34" charset="0"/>
                <a:sym typeface="Open Sans ExtraBold"/>
              </a:rPr>
              <a:t>Slide Title</a:t>
            </a:r>
            <a:endParaRPr b="1" i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A1C619-FDF8-AB93-11A6-C47EA4E0F94D}"/>
              </a:ext>
            </a:extLst>
          </p:cNvPr>
          <p:cNvSpPr/>
          <p:nvPr/>
        </p:nvSpPr>
        <p:spPr>
          <a:xfrm>
            <a:off x="10397999" y="660101"/>
            <a:ext cx="1536915" cy="1007389"/>
          </a:xfrm>
          <a:prstGeom prst="rect">
            <a:avLst/>
          </a:prstGeom>
          <a:solidFill>
            <a:srgbClr val="4F07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with a star and swords&#10;&#10;AI-generated content may be incorrect.">
            <a:extLst>
              <a:ext uri="{FF2B5EF4-FFF2-40B4-BE49-F238E27FC236}">
                <a16:creationId xmlns:a16="http://schemas.microsoft.com/office/drawing/2014/main" id="{3E66EC89-34C3-1633-C22C-53CA6AAC9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4378" y="662314"/>
            <a:ext cx="1097244" cy="10033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>
            <a:spLocks noGrp="1"/>
          </p:cNvSpPr>
          <p:nvPr>
            <p:ph type="pic" idx="2"/>
          </p:nvPr>
        </p:nvSpPr>
        <p:spPr>
          <a:xfrm>
            <a:off x="5557838" y="1990725"/>
            <a:ext cx="6172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9" name="Google Shape;109;p5"/>
          <p:cNvSpPr txBox="1"/>
          <p:nvPr/>
        </p:nvSpPr>
        <p:spPr>
          <a:xfrm>
            <a:off x="823746" y="1990159"/>
            <a:ext cx="4357854" cy="411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Aliquam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sollicitudin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id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elit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sit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amet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rutrum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.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Vivamus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sodales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scelerisque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ornare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.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Fusce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 a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dignissim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, nisi at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consequat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ornare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, eros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nibh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convallis.</a:t>
            </a:r>
            <a:endParaRPr sz="12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Nullam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tellus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ante,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eleifend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sit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amet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metus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at,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interdum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congue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enim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.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Etiam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consectetur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mauris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at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elementum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semper.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Pellentesque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fringilla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ullamcorper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risus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vel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varius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.</a:t>
            </a:r>
            <a:endParaRPr sz="12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Google Shape;110;p5"/>
          <p:cNvSpPr txBox="1"/>
          <p:nvPr/>
        </p:nvSpPr>
        <p:spPr>
          <a:xfrm>
            <a:off x="492760" y="554989"/>
            <a:ext cx="6579259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5400" b="1" i="1" dirty="0">
                <a:solidFill>
                  <a:schemeClr val="lt1"/>
                </a:solidFill>
                <a:latin typeface="Arial Black" panose="020B0604020202020204" pitchFamily="34" charset="0"/>
                <a:ea typeface="Open Sans ExtraBold"/>
                <a:cs typeface="Arial Black" panose="020B0604020202020204" pitchFamily="34" charset="0"/>
                <a:sym typeface="Open Sans ExtraBold"/>
              </a:rPr>
              <a:t>Slide Title</a:t>
            </a:r>
            <a:endParaRPr b="1" i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679F74-1FAA-FFEE-CBE1-0BB5ADDF6E28}"/>
              </a:ext>
            </a:extLst>
          </p:cNvPr>
          <p:cNvSpPr/>
          <p:nvPr/>
        </p:nvSpPr>
        <p:spPr>
          <a:xfrm>
            <a:off x="10535999" y="660101"/>
            <a:ext cx="1536915" cy="1007389"/>
          </a:xfrm>
          <a:prstGeom prst="rect">
            <a:avLst/>
          </a:prstGeom>
          <a:solidFill>
            <a:srgbClr val="4F07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with a star and swords&#10;&#10;AI-generated content may be incorrect.">
            <a:extLst>
              <a:ext uri="{FF2B5EF4-FFF2-40B4-BE49-F238E27FC236}">
                <a16:creationId xmlns:a16="http://schemas.microsoft.com/office/drawing/2014/main" id="{1CDEEAEC-47E7-1975-4181-C5BD34A30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6378" y="662314"/>
            <a:ext cx="1097244" cy="10033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>
            <a:spLocks noGrp="1"/>
          </p:cNvSpPr>
          <p:nvPr>
            <p:ph type="pic" idx="2"/>
          </p:nvPr>
        </p:nvSpPr>
        <p:spPr>
          <a:xfrm>
            <a:off x="1169542" y="4265588"/>
            <a:ext cx="2743200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6" name="Google Shape;116;p6"/>
          <p:cNvSpPr>
            <a:spLocks noGrp="1"/>
          </p:cNvSpPr>
          <p:nvPr>
            <p:ph type="pic" idx="3"/>
          </p:nvPr>
        </p:nvSpPr>
        <p:spPr>
          <a:xfrm>
            <a:off x="4722440" y="4265588"/>
            <a:ext cx="2743200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7" name="Google Shape;117;p6"/>
          <p:cNvSpPr>
            <a:spLocks noGrp="1"/>
          </p:cNvSpPr>
          <p:nvPr>
            <p:ph type="pic" idx="4"/>
          </p:nvPr>
        </p:nvSpPr>
        <p:spPr>
          <a:xfrm>
            <a:off x="8282317" y="4265588"/>
            <a:ext cx="2743200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8" name="Google Shape;118;p6"/>
          <p:cNvSpPr txBox="1"/>
          <p:nvPr/>
        </p:nvSpPr>
        <p:spPr>
          <a:xfrm>
            <a:off x="492760" y="554989"/>
            <a:ext cx="6579259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5400" b="1" i="1" dirty="0">
                <a:solidFill>
                  <a:schemeClr val="lt1"/>
                </a:solidFill>
                <a:latin typeface="Arial Black" panose="020B0604020202020204" pitchFamily="34" charset="0"/>
                <a:ea typeface="Open Sans ExtraBold"/>
                <a:cs typeface="Arial Black" panose="020B0604020202020204" pitchFamily="34" charset="0"/>
                <a:sym typeface="Open Sans ExtraBold"/>
              </a:rPr>
              <a:t>Slide Title</a:t>
            </a:r>
            <a:endParaRPr b="1" i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1225296" y="2075278"/>
            <a:ext cx="2633472" cy="195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spc="300" dirty="0">
                <a:solidFill>
                  <a:schemeClr val="dk1"/>
                </a:solidFill>
                <a:latin typeface="Arial Black" panose="020B0604020202020204" pitchFamily="34" charset="0"/>
                <a:ea typeface="Open Sans Extrabold"/>
                <a:cs typeface="Arial Black" panose="020B0604020202020204" pitchFamily="34" charset="0"/>
                <a:sym typeface="Open Sans ExtraBold"/>
              </a:rPr>
              <a:t>SUBHEADING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D0025"/>
              </a:buClr>
              <a:buSzPts val="1600"/>
              <a:buFont typeface="Arial"/>
              <a:buNone/>
            </a:pP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Aliquam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sollicitudin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id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elit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sit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amet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rutrum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.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Vivamus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sodales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scelerisque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ornare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.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Fusce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 a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dignissim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, nisi at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consequat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ornare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, eros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nibh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.</a:t>
            </a:r>
            <a:endParaRPr sz="12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19;p6">
            <a:extLst>
              <a:ext uri="{FF2B5EF4-FFF2-40B4-BE49-F238E27FC236}">
                <a16:creationId xmlns:a16="http://schemas.microsoft.com/office/drawing/2014/main" id="{5570FCBF-6B93-CE2E-E11C-3E84FD5EDD5D}"/>
              </a:ext>
            </a:extLst>
          </p:cNvPr>
          <p:cNvSpPr txBox="1"/>
          <p:nvPr/>
        </p:nvSpPr>
        <p:spPr>
          <a:xfrm>
            <a:off x="4782572" y="2075278"/>
            <a:ext cx="2633472" cy="195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spc="300" dirty="0">
                <a:solidFill>
                  <a:schemeClr val="dk1"/>
                </a:solidFill>
                <a:latin typeface="Arial Black" panose="020B0604020202020204" pitchFamily="34" charset="0"/>
                <a:ea typeface="Open Sans Extrabold"/>
                <a:cs typeface="Arial Black" panose="020B0604020202020204" pitchFamily="34" charset="0"/>
                <a:sym typeface="Open Sans ExtraBold"/>
              </a:rPr>
              <a:t>SUBHEADING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D0025"/>
              </a:buClr>
              <a:buSzPts val="1600"/>
              <a:buFont typeface="Arial"/>
              <a:buNone/>
            </a:pP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Aliquam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sollicitudin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id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elit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sit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amet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rutrum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.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Vivamus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sodales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scelerisque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ornare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.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Fusce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 a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dignissim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, nisi at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consequat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ornare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, eros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nibh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.</a:t>
            </a:r>
            <a:endParaRPr sz="12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119;p6">
            <a:extLst>
              <a:ext uri="{FF2B5EF4-FFF2-40B4-BE49-F238E27FC236}">
                <a16:creationId xmlns:a16="http://schemas.microsoft.com/office/drawing/2014/main" id="{1872974F-F870-0D84-C0E4-943D6FD28580}"/>
              </a:ext>
            </a:extLst>
          </p:cNvPr>
          <p:cNvSpPr txBox="1"/>
          <p:nvPr/>
        </p:nvSpPr>
        <p:spPr>
          <a:xfrm>
            <a:off x="8392045" y="2075278"/>
            <a:ext cx="2633472" cy="195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spc="300" dirty="0">
                <a:solidFill>
                  <a:schemeClr val="dk1"/>
                </a:solidFill>
                <a:latin typeface="Arial Black" panose="020B0604020202020204" pitchFamily="34" charset="0"/>
                <a:ea typeface="Open Sans Extrabold"/>
                <a:cs typeface="Arial Black" panose="020B0604020202020204" pitchFamily="34" charset="0"/>
                <a:sym typeface="Open Sans ExtraBold"/>
              </a:rPr>
              <a:t>SUBHEADING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D0025"/>
              </a:buClr>
              <a:buSzPts val="1600"/>
              <a:buFont typeface="Arial"/>
              <a:buNone/>
            </a:pP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Aliquam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sollicitudin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id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elit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sit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amet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rutrum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.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Vivamus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sodales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scelerisque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ornare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.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Fusce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 a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dignissim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, nisi at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consequat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ornare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, eros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nibh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.</a:t>
            </a:r>
            <a:endParaRPr sz="12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95F96E-D0E8-BB16-F51F-E26EA2203BC0}"/>
              </a:ext>
            </a:extLst>
          </p:cNvPr>
          <p:cNvSpPr/>
          <p:nvPr/>
        </p:nvSpPr>
        <p:spPr>
          <a:xfrm>
            <a:off x="10487999" y="648101"/>
            <a:ext cx="1536915" cy="1007389"/>
          </a:xfrm>
          <a:prstGeom prst="rect">
            <a:avLst/>
          </a:prstGeom>
          <a:solidFill>
            <a:srgbClr val="4F07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with a star and swords&#10;&#10;AI-generated content may be incorrect.">
            <a:extLst>
              <a:ext uri="{FF2B5EF4-FFF2-40B4-BE49-F238E27FC236}">
                <a16:creationId xmlns:a16="http://schemas.microsoft.com/office/drawing/2014/main" id="{A64F3035-A5C2-C8BE-4FFB-1C3A5970D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378" y="650314"/>
            <a:ext cx="1097244" cy="10033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/>
          <p:nvPr/>
        </p:nvSpPr>
        <p:spPr>
          <a:xfrm>
            <a:off x="2287784" y="4026536"/>
            <a:ext cx="7616421" cy="79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Texas A&amp;M University</a:t>
            </a:r>
            <a:endParaRPr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>
              <a:buClr>
                <a:schemeClr val="lt1"/>
              </a:buClr>
              <a:buSzPts val="1400"/>
            </a:pPr>
            <a:r>
              <a:rPr lang="en-US" dirty="0">
                <a:solidFill>
                  <a:schemeClr val="lt1"/>
                </a:solidFill>
                <a:ea typeface="Open Sans"/>
                <a:sym typeface="Calibri"/>
              </a:rPr>
              <a:t>Corps of Cadets</a:t>
            </a:r>
            <a:endParaRPr dirty="0">
              <a:solidFill>
                <a:schemeClr val="lt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443B4-2A17-37DD-57DD-41356757A87F}"/>
              </a:ext>
            </a:extLst>
          </p:cNvPr>
          <p:cNvSpPr/>
          <p:nvPr/>
        </p:nvSpPr>
        <p:spPr>
          <a:xfrm>
            <a:off x="5333999" y="2118101"/>
            <a:ext cx="1536915" cy="1007389"/>
          </a:xfrm>
          <a:prstGeom prst="rect">
            <a:avLst/>
          </a:prstGeom>
          <a:solidFill>
            <a:srgbClr val="4F07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with a star and swords&#10;&#10;AI-generated content may be incorrect.">
            <a:extLst>
              <a:ext uri="{FF2B5EF4-FFF2-40B4-BE49-F238E27FC236}">
                <a16:creationId xmlns:a16="http://schemas.microsoft.com/office/drawing/2014/main" id="{7D8A3A43-1880-6EF5-777D-531B1106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378" y="2120314"/>
            <a:ext cx="1097244" cy="10033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AMU - Grey">
      <a:dk1>
        <a:srgbClr val="500000"/>
      </a:dk1>
      <a:lt1>
        <a:srgbClr val="FFFFFF"/>
      </a:lt1>
      <a:dk2>
        <a:srgbClr val="3C001C"/>
      </a:dk2>
      <a:lt2>
        <a:srgbClr val="FAF7F3"/>
      </a:lt2>
      <a:accent1>
        <a:srgbClr val="3C041C"/>
      </a:accent1>
      <a:accent2>
        <a:srgbClr val="B6B6B6"/>
      </a:accent2>
      <a:accent3>
        <a:srgbClr val="FFFFFF"/>
      </a:accent3>
      <a:accent4>
        <a:srgbClr val="CCDCEA"/>
      </a:accent4>
      <a:accent5>
        <a:srgbClr val="D6D3C3"/>
      </a:accent5>
      <a:accent6>
        <a:srgbClr val="00648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315</Words>
  <Application>Microsoft Office PowerPoint</Application>
  <PresentationFormat>Widescreen</PresentationFormat>
  <Paragraphs>30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 Giraldo</dc:creator>
  <cp:lastModifiedBy>Loudermilk, Melissa</cp:lastModifiedBy>
  <cp:revision>42</cp:revision>
  <dcterms:created xsi:type="dcterms:W3CDTF">2018-11-09T21:25:09Z</dcterms:created>
  <dcterms:modified xsi:type="dcterms:W3CDTF">2025-09-08T21:37:48Z</dcterms:modified>
</cp:coreProperties>
</file>