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ExtraBold" panose="020B0906030804020204" pitchFamily="34" charset="0"/>
      <p:bold r:id="rId14"/>
      <p:boldItalic r:id="rId15"/>
    </p:embeddedFont>
    <p:embeddedFont>
      <p:font typeface="Open Sans ExtraBold" panose="020B0906030804020204" pitchFamily="34" charset="0"/>
      <p:bold r:id="rId14"/>
      <p:boldItalic r:id="rId15"/>
    </p:embeddedFont>
    <p:embeddedFont>
      <p:font typeface="Oswald" panose="00000500000000000000" pitchFamily="2" charset="0"/>
      <p:regular r:id="rId16"/>
      <p:bold r:id="rId17"/>
      <p:italic r:id="rId18"/>
      <p:boldItalic r:id="rId19"/>
    </p:embeddedFont>
    <p:embeddedFont>
      <p:font typeface="OSWALD MEDIUMITALIC" panose="020B0604020202020204" charset="0"/>
      <p:italic r:id="rId20"/>
    </p:embeddedFont>
    <p:embeddedFont>
      <p:font typeface="Work Sans ExtraBold" pitchFamily="2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4DD"/>
    <a:srgbClr val="E6E5DC"/>
    <a:srgbClr val="F7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40331-1FA6-CC5B-AAAE-1264EA953545}" v="47" dt="2025-08-11T15:14:54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94"/>
  </p:normalViewPr>
  <p:slideViewPr>
    <p:cSldViewPr snapToGrid="0">
      <p:cViewPr varScale="1">
        <p:scale>
          <a:sx n="117" d="100"/>
          <a:sy n="117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A building with a dome on the si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89935" y="1402598"/>
            <a:ext cx="6858005" cy="267281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1276669"/>
            <a:ext cx="6858005" cy="26728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9"/>
          <p:cNvCxnSpPr/>
          <p:nvPr/>
        </p:nvCxnSpPr>
        <p:spPr>
          <a:xfrm>
            <a:off x="1085232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" name="Google Shape;20;p9"/>
          <p:cNvGrpSpPr/>
          <p:nvPr/>
        </p:nvGrpSpPr>
        <p:grpSpPr>
          <a:xfrm>
            <a:off x="-5" y="6390526"/>
            <a:ext cx="12192005" cy="471720"/>
            <a:chOff x="-5" y="6390526"/>
            <a:chExt cx="12192005" cy="471720"/>
          </a:xfrm>
          <a:solidFill>
            <a:schemeClr val="tx2"/>
          </a:solidFill>
        </p:grpSpPr>
        <p:sp>
          <p:nvSpPr>
            <p:cNvPr id="21" name="Google Shape;21;p9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1;p8">
            <a:extLst>
              <a:ext uri="{FF2B5EF4-FFF2-40B4-BE49-F238E27FC236}">
                <a16:creationId xmlns:a16="http://schemas.microsoft.com/office/drawing/2014/main" id="{07CADA94-FEA9-1591-6BCC-CD2C45C06BF9}"/>
              </a:ext>
            </a:extLst>
          </p:cNvPr>
          <p:cNvSpPr/>
          <p:nvPr userDrawn="1"/>
        </p:nvSpPr>
        <p:spPr>
          <a:xfrm>
            <a:off x="0" y="6390526"/>
            <a:ext cx="2919983" cy="47172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7771122" y="5486400"/>
            <a:ext cx="4168140" cy="13799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534A7B56-FA2B-4F16-349F-0FCB79A4A86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0" y="221989"/>
            <a:ext cx="12192000" cy="641402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11"/>
          <p:cNvGrpSpPr/>
          <p:nvPr/>
        </p:nvGrpSpPr>
        <p:grpSpPr>
          <a:xfrm>
            <a:off x="-5" y="6631765"/>
            <a:ext cx="12192005" cy="226235"/>
            <a:chOff x="-5" y="6390526"/>
            <a:chExt cx="12192005" cy="471720"/>
          </a:xfrm>
        </p:grpSpPr>
        <p:sp>
          <p:nvSpPr>
            <p:cNvPr id="35" name="Google Shape;35;p11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11"/>
          <p:cNvGrpSpPr/>
          <p:nvPr userDrawn="1"/>
        </p:nvGrpSpPr>
        <p:grpSpPr>
          <a:xfrm>
            <a:off x="-5" y="1"/>
            <a:ext cx="12192005" cy="226233"/>
            <a:chOff x="-5" y="6390530"/>
            <a:chExt cx="12192005" cy="471716"/>
          </a:xfrm>
        </p:grpSpPr>
        <p:sp>
          <p:nvSpPr>
            <p:cNvPr id="39" name="Google Shape;39;p11"/>
            <p:cNvSpPr/>
            <p:nvPr/>
          </p:nvSpPr>
          <p:spPr>
            <a:xfrm>
              <a:off x="1" y="6390530"/>
              <a:ext cx="12191999" cy="467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6B6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D6394ADC-D5A0-105B-6D96-6680F90AC8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;p12">
            <a:extLst>
              <a:ext uri="{FF2B5EF4-FFF2-40B4-BE49-F238E27FC236}">
                <a16:creationId xmlns:a16="http://schemas.microsoft.com/office/drawing/2014/main" id="{794ECE9A-DD44-09E0-33A7-906532A29D4B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962482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520514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077530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746F8162-2162-6656-8093-1190A30A77E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 userDrawn="1"/>
        </p:nvSpPr>
        <p:spPr>
          <a:xfrm rot="10800000">
            <a:off x="9272016" y="-8389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2;p14" descr="A logo of a college&#10;&#10;Description automatically generated">
            <a:extLst>
              <a:ext uri="{FF2B5EF4-FFF2-40B4-BE49-F238E27FC236}">
                <a16:creationId xmlns:a16="http://schemas.microsoft.com/office/drawing/2014/main" id="{994027A2-CD38-CB61-E41D-07DA70E8F78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55916" y="1828800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2;p3">
            <a:extLst>
              <a:ext uri="{FF2B5EF4-FFF2-40B4-BE49-F238E27FC236}">
                <a16:creationId xmlns:a16="http://schemas.microsoft.com/office/drawing/2014/main" id="{112CA06B-CB80-572C-2C63-16777FD689E3}"/>
              </a:ext>
            </a:extLst>
          </p:cNvPr>
          <p:cNvSpPr txBox="1"/>
          <p:nvPr userDrawn="1"/>
        </p:nvSpPr>
        <p:spPr>
          <a:xfrm>
            <a:off x="2747999" y="322906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i="1" dirty="0">
                <a:solidFill>
                  <a:schemeClr val="tx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THANK YOU</a:t>
            </a:r>
            <a:endParaRPr lang="en-US" i="1" dirty="0">
              <a:solidFill>
                <a:schemeClr val="tx1"/>
              </a:solidFill>
              <a:latin typeface="OSWALD MEDIUMITALIC" panose="02000603000000000000" pitchFamily="2" charset="7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>
            <a:off x="9272016" y="-4943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6B6B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spc="0">
          <a:ln>
            <a:noFill/>
          </a:ln>
          <a:solidFill>
            <a:schemeClr val="tx1"/>
          </a:solidFill>
          <a:effectLst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330301" y="2186244"/>
            <a:ext cx="613118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Presentation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344042" y="1603897"/>
            <a:ext cx="4247472" cy="9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Title of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0772824" y="553380"/>
            <a:ext cx="12170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none" strike="noStrike" cap="none" dirty="0">
                <a:solidFill>
                  <a:schemeClr val="lt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DATE HERE</a:t>
            </a:r>
            <a:endParaRPr i="1" dirty="0">
              <a:latin typeface="OSWALD MEDIUMITALIC" panose="02000603000000000000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330301" y="3340915"/>
            <a:ext cx="5446419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u="none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PRESENTER NAME</a:t>
            </a:r>
            <a:endParaRPr lang="en-US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pic>
        <p:nvPicPr>
          <p:cNvPr id="2" name="Picture 1" descr="A logo with a star and a sword&#10;&#10;AI-generated content may be incorrect.">
            <a:extLst>
              <a:ext uri="{FF2B5EF4-FFF2-40B4-BE49-F238E27FC236}">
                <a16:creationId xmlns:a16="http://schemas.microsoft.com/office/drawing/2014/main" id="{089D748E-CC33-D2F0-1E42-56F015F24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550" y="5600175"/>
            <a:ext cx="1104900" cy="1009650"/>
          </a:xfrm>
          <a:prstGeom prst="rect">
            <a:avLst/>
          </a:prstGeom>
        </p:spPr>
      </p:pic>
      <p:sp>
        <p:nvSpPr>
          <p:cNvPr id="3" name="Google Shape;78;p1">
            <a:extLst>
              <a:ext uri="{FF2B5EF4-FFF2-40B4-BE49-F238E27FC236}">
                <a16:creationId xmlns:a16="http://schemas.microsoft.com/office/drawing/2014/main" id="{CF81F444-BEFE-D71D-EBFA-280062287546}"/>
              </a:ext>
            </a:extLst>
          </p:cNvPr>
          <p:cNvSpPr txBox="1"/>
          <p:nvPr/>
        </p:nvSpPr>
        <p:spPr>
          <a:xfrm>
            <a:off x="9268300" y="5878915"/>
            <a:ext cx="5446419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spc="300" dirty="0">
                <a:solidFill>
                  <a:schemeClr val="accent5">
                    <a:lumMod val="10000"/>
                  </a:schemeClr>
                </a:solidFill>
                <a:latin typeface="Open Sans"/>
                <a:ea typeface="Open Sans Extrabold"/>
                <a:sym typeface="Open Sans ExtraBold"/>
              </a:rPr>
              <a:t>Texas A&amp;M </a:t>
            </a:r>
            <a:endParaRPr lang="en-US" sz="1600">
              <a:solidFill>
                <a:schemeClr val="accent5">
                  <a:lumMod val="10000"/>
                </a:schemeClr>
              </a:solidFill>
              <a:latin typeface="Open Sans"/>
              <a:ea typeface="Open Sans Extrabold"/>
            </a:endParaRPr>
          </a:p>
          <a:p>
            <a:r>
              <a:rPr lang="en-US" sz="1600" b="1" spc="300" dirty="0">
                <a:solidFill>
                  <a:schemeClr val="accent5">
                    <a:lumMod val="10000"/>
                  </a:schemeClr>
                </a:solidFill>
                <a:latin typeface="Open Sans"/>
                <a:ea typeface="Open Sans Extrabold"/>
              </a:rPr>
              <a:t>Corps of Cadets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Slide 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OBJECTIVE</a:t>
            </a:r>
            <a:r>
              <a:rPr lang="en-US" sz="2000" b="1" dirty="0">
                <a:solidFill>
                  <a:srgbClr val="5D0025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Lorem ipsum dolor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consectetur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adipiscing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Morbi ante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egestas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 dolor.</a:t>
            </a:r>
            <a:br>
              <a:rPr lang="en-US" sz="1600" b="1" i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1800" b="1" i="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OBJECTIVE</a:t>
            </a:r>
            <a:r>
              <a:rPr lang="en-US" sz="2400" b="1" dirty="0">
                <a:solidFill>
                  <a:srgbClr val="5D0025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Lorem ipsum dolor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consectetur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adipiscing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Morbi ante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egestas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 dolor.</a:t>
            </a:r>
            <a:br>
              <a:rPr lang="en-US" sz="16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OBJECTIVE</a:t>
            </a:r>
            <a:r>
              <a:rPr lang="en-US" sz="2000" b="1" dirty="0">
                <a:solidFill>
                  <a:srgbClr val="5D0025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Lorem ipsum dolor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consectetur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adipiscing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Morbi ante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egestas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 dolor.</a:t>
            </a:r>
            <a:endParaRPr sz="16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9D1984-B38A-C8CE-2851-F12B917B5CE9}"/>
              </a:ext>
            </a:extLst>
          </p:cNvPr>
          <p:cNvSpPr/>
          <p:nvPr/>
        </p:nvSpPr>
        <p:spPr>
          <a:xfrm>
            <a:off x="10714678" y="660101"/>
            <a:ext cx="1265694" cy="103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CBE6C394-1E8C-81D9-DE32-6B83A922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192" y="594000"/>
            <a:ext cx="1283615" cy="112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2747999" y="2837213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i="1" dirty="0">
                <a:solidFill>
                  <a:schemeClr val="tx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BREAKER TITLE PAGE</a:t>
            </a:r>
            <a:endParaRPr lang="en-US" i="1" dirty="0">
              <a:solidFill>
                <a:schemeClr val="tx1"/>
              </a:solidFill>
              <a:latin typeface="OSWALD MEDIUMITALIC" panose="02000603000000000000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1166680" y="2715072"/>
            <a:ext cx="4219136" cy="272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Quisque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ut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lobortis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metus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, id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volutpat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magna.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Praesent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sollicitudin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laoreet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ex,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eu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euismod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tellus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convallis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quis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”</a:t>
            </a:r>
            <a:endParaRPr i="1" dirty="0">
              <a:solidFill>
                <a:schemeClr val="tx1"/>
              </a:solidFill>
              <a:latin typeface="Oswald" panose="02000603000000000000" pitchFamily="2" charset="77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700" b="1" dirty="0">
                <a:solidFill>
                  <a:schemeClr val="tx1"/>
                </a:solidFill>
                <a:latin typeface="Work Sans ExtraBold" pitchFamily="2" charset="77"/>
                <a:ea typeface="Calibri"/>
                <a:cs typeface="Calibri"/>
                <a:sym typeface="Calibri"/>
              </a:rPr>
              <a:t>- AUTHOR NAME</a:t>
            </a:r>
            <a:endParaRPr lang="en-US" sz="1700" b="1" dirty="0">
              <a:solidFill>
                <a:schemeClr val="tx1"/>
              </a:solidFill>
              <a:latin typeface="Work Sans ExtraBold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6400059" y="2280941"/>
            <a:ext cx="4884506" cy="120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Cras vestibulum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velit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faucibus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Integer nisi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lectus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auctor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quis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sed,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suscipit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magna. Lorem ipsum dolor sit.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703094" y="2703804"/>
            <a:ext cx="2832243" cy="176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2916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lang="en-US" sz="9600" b="1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“</a:t>
            </a:r>
            <a:endParaRPr sz="2800" b="1">
              <a:solidFill>
                <a:schemeClr val="accen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6400060" y="1829467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  <a:endParaRPr lang="en-US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400059" y="4302781"/>
            <a:ext cx="4884506" cy="120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Cras vestibulum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velit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faucibus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Integer nisi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lectus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auctor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quis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sed,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suscipit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magna. Lorem ipsum dolor sit.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6400060" y="3851307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  <a:endParaRPr lang="en-US" sz="1600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Slide 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C759A-C7FD-99C2-B9E5-9828D88988E5}"/>
              </a:ext>
            </a:extLst>
          </p:cNvPr>
          <p:cNvSpPr/>
          <p:nvPr/>
        </p:nvSpPr>
        <p:spPr>
          <a:xfrm>
            <a:off x="10714678" y="660101"/>
            <a:ext cx="1265694" cy="103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4ECB94FF-A1F8-6741-E45F-22CF8A429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192" y="594000"/>
            <a:ext cx="1283615" cy="112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9" name="Google Shape;109;p5"/>
          <p:cNvSpPr txBox="1"/>
          <p:nvPr/>
        </p:nvSpPr>
        <p:spPr>
          <a:xfrm>
            <a:off x="823746" y="1990159"/>
            <a:ext cx="4357854" cy="41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Aliquam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sollicitudin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rutrum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Vivamus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scelerisque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Fusce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 a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dignissim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nisi at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consequat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eros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nibh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convallis.</a:t>
            </a:r>
            <a:endParaRPr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Nullam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tellus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ante,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eleifend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metus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at,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interdum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congue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enim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Etiam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mauris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elementum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semper.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Pellentesque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fringilla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ullamcorper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risus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vel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varius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Slide 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C2EE31-DCD5-8CFC-CFC3-D5C21EDF4B58}"/>
              </a:ext>
            </a:extLst>
          </p:cNvPr>
          <p:cNvSpPr/>
          <p:nvPr/>
        </p:nvSpPr>
        <p:spPr>
          <a:xfrm>
            <a:off x="10714678" y="660101"/>
            <a:ext cx="1265694" cy="103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6199BFED-3E13-F1EA-5938-7BCE7443F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192" y="594000"/>
            <a:ext cx="1283615" cy="112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6" name="Google Shape;116;p6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7" name="Google Shape;117;p6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8" name="Google Shape;118;p6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Slide 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25296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19;p6">
            <a:extLst>
              <a:ext uri="{FF2B5EF4-FFF2-40B4-BE49-F238E27FC236}">
                <a16:creationId xmlns:a16="http://schemas.microsoft.com/office/drawing/2014/main" id="{3997B6DD-9280-81B4-8FBC-5485F7829B15}"/>
              </a:ext>
            </a:extLst>
          </p:cNvPr>
          <p:cNvSpPr txBox="1"/>
          <p:nvPr/>
        </p:nvSpPr>
        <p:spPr>
          <a:xfrm>
            <a:off x="4764024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119;p6">
            <a:extLst>
              <a:ext uri="{FF2B5EF4-FFF2-40B4-BE49-F238E27FC236}">
                <a16:creationId xmlns:a16="http://schemas.microsoft.com/office/drawing/2014/main" id="{E0D1BA74-9680-7154-F618-778C39D15131}"/>
              </a:ext>
            </a:extLst>
          </p:cNvPr>
          <p:cNvSpPr txBox="1"/>
          <p:nvPr/>
        </p:nvSpPr>
        <p:spPr>
          <a:xfrm>
            <a:off x="8339849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CEAC3E-0DF7-CC84-6F1D-6E007CB4C373}"/>
              </a:ext>
            </a:extLst>
          </p:cNvPr>
          <p:cNvSpPr/>
          <p:nvPr/>
        </p:nvSpPr>
        <p:spPr>
          <a:xfrm>
            <a:off x="10714678" y="660101"/>
            <a:ext cx="1265694" cy="103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18B3F6D3-173E-C018-413F-0A166ED18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192" y="594000"/>
            <a:ext cx="1283615" cy="112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2287784" y="4026536"/>
            <a:ext cx="761642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Texas A&amp;M University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Calibri"/>
              </a:rPr>
              <a:t>Corps of Cadets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D5D51F-B1A0-C209-5E4A-B090B153DB59}"/>
              </a:ext>
            </a:extLst>
          </p:cNvPr>
          <p:cNvSpPr/>
          <p:nvPr/>
        </p:nvSpPr>
        <p:spPr>
          <a:xfrm>
            <a:off x="5470678" y="1938101"/>
            <a:ext cx="1265694" cy="1033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star and swords&#10;&#10;AI-generated content may be incorrect.">
            <a:extLst>
              <a:ext uri="{FF2B5EF4-FFF2-40B4-BE49-F238E27FC236}">
                <a16:creationId xmlns:a16="http://schemas.microsoft.com/office/drawing/2014/main" id="{4FE93BE1-50C3-66A6-2CEF-5B509F1DC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192" y="1938000"/>
            <a:ext cx="1283615" cy="112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- Grey">
      <a:dk1>
        <a:srgbClr val="500000"/>
      </a:dk1>
      <a:lt1>
        <a:srgbClr val="FFFFFF"/>
      </a:lt1>
      <a:dk2>
        <a:srgbClr val="3C001C"/>
      </a:dk2>
      <a:lt2>
        <a:srgbClr val="FAF7F3"/>
      </a:lt2>
      <a:accent1>
        <a:srgbClr val="3C041C"/>
      </a:accent1>
      <a:accent2>
        <a:srgbClr val="B6B6B6"/>
      </a:accent2>
      <a:accent3>
        <a:srgbClr val="FFFFFF"/>
      </a:accent3>
      <a:accent4>
        <a:srgbClr val="CCDCEA"/>
      </a:accent4>
      <a:accent5>
        <a:srgbClr val="D6D3C3"/>
      </a:accent5>
      <a:accent6>
        <a:srgbClr val="00648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315</Words>
  <Application>Microsoft Office PowerPoint</Application>
  <PresentationFormat>Widescreen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Loudermilk, Melissa</cp:lastModifiedBy>
  <cp:revision>22</cp:revision>
  <dcterms:created xsi:type="dcterms:W3CDTF">2018-11-09T21:25:09Z</dcterms:created>
  <dcterms:modified xsi:type="dcterms:W3CDTF">2025-09-08T21:37:29Z</dcterms:modified>
</cp:coreProperties>
</file>