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60"/>
    <p:restoredTop sz="94722"/>
  </p:normalViewPr>
  <p:slideViewPr>
    <p:cSldViewPr snapToGrid="0" snapToObjects="1">
      <p:cViewPr varScale="1">
        <p:scale>
          <a:sx n="107" d="100"/>
          <a:sy n="107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EFB10-CE17-8C41-9534-A2F2DBF13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921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79CCBF-9607-284F-B087-DBA348649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89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6C16C-7EB6-1145-AC99-640F559A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484D-0E71-E84B-9B1C-84FAB4277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8A900A-1EAC-CC4B-8F57-B820A2473B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FD7266-C69F-DD45-B566-8FF66E6C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swa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43408-2A7E-3B42-A105-1940EB3F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0E729-5470-7041-85C8-F16FA0744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2019-B180-1645-A0DA-5762829FEE0A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6F0A8-6A9D-434A-A433-876D1EB80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A65B-4E75-FD46-A357-2FEE931A3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484D-0E71-E84B-9B1C-84FAB4277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0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99FD7B7-100A-C04E-9DA6-E270C9419B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AA2D73-E09B-3A45-B1AB-B504473A0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D7540-5AB3-C849-B7BA-4E4DF9AAF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A3911-57E2-7C46-8643-668C67CD5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1D7F1-8557-C04D-BFC0-FAFE9BC5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2019-B180-1645-A0DA-5762829FEE0A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E61A9-259D-9340-9330-73947E4C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8CE33-80A4-724E-9918-5153DBDA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484D-0E71-E84B-9B1C-84FAB4277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31A0C5-236F-A646-BAC0-48AD4C90304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94DCD-DBD9-9A49-B145-AF662A37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5DFBC-3A6B-9D48-B48F-62BC66176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DE54C-88E1-3344-B669-BD4360A06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D2019-B180-1645-A0DA-5762829FEE0A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5C784-55BC-314C-98AC-20756799E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BF22A-5FDB-744B-9164-4E236352B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B484D-0E71-E84B-9B1C-84FAB4277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swa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7618-3143-4D48-A0D5-1C8C2BD2D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FCAEDB-3CA2-3D4A-AF42-84FCAE6F67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92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3CD3C-3F29-BA45-A230-B499AB14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A86F-F45D-0747-9080-7FF830896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4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Open Sans</vt:lpstr>
      <vt:lpstr>Oswald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 Browne</dc:creator>
  <cp:lastModifiedBy>Zach Browne</cp:lastModifiedBy>
  <cp:revision>2</cp:revision>
  <dcterms:created xsi:type="dcterms:W3CDTF">2024-08-06T19:40:13Z</dcterms:created>
  <dcterms:modified xsi:type="dcterms:W3CDTF">2024-08-06T19:57:53Z</dcterms:modified>
</cp:coreProperties>
</file>