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9753600" cy="7315200"/>
  <p:notesSz cx="6858000" cy="9144000"/>
  <p:embeddedFontLst>
    <p:embeddedFont>
      <p:font typeface="Public Sans" charset="1" panose="00000000000000000000"/>
      <p:regular r:id="rId8"/>
    </p:embeddedFont>
    <p:embeddedFont>
      <p:font typeface="Public Sans Bol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405745" y="473072"/>
            <a:ext cx="8865354" cy="21034"/>
          </a:xfrm>
          <a:prstGeom prst="line">
            <a:avLst/>
          </a:prstGeom>
          <a:ln cap="flat" w="19050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" id="3"/>
          <p:cNvSpPr/>
          <p:nvPr/>
        </p:nvSpPr>
        <p:spPr>
          <a:xfrm flipH="false" flipV="false" rot="0">
            <a:off x="4371884" y="5539805"/>
            <a:ext cx="1047931" cy="1000473"/>
          </a:xfrm>
          <a:custGeom>
            <a:avLst/>
            <a:gdLst/>
            <a:ahLst/>
            <a:cxnLst/>
            <a:rect r="r" b="b" t="t" l="l"/>
            <a:pathLst>
              <a:path h="1000473" w="1047931">
                <a:moveTo>
                  <a:pt x="0" y="0"/>
                </a:moveTo>
                <a:lnTo>
                  <a:pt x="1047932" y="0"/>
                </a:lnTo>
                <a:lnTo>
                  <a:pt x="1047932" y="1000473"/>
                </a:lnTo>
                <a:lnTo>
                  <a:pt x="0" y="10004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17" t="0" r="-2217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3384110" y="6587903"/>
            <a:ext cx="3111625" cy="4143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5"/>
              </a:lnSpc>
            </a:pPr>
            <a:r>
              <a:rPr lang="en-US" sz="1196" spc="271">
                <a:solidFill>
                  <a:srgbClr val="2B2C30"/>
                </a:solidFill>
                <a:latin typeface="Public Sans"/>
              </a:rPr>
              <a:t>TEXAS A&amp;M</a:t>
            </a:r>
          </a:p>
          <a:p>
            <a:pPr algn="ctr">
              <a:lnSpc>
                <a:spcPts val="1675"/>
              </a:lnSpc>
              <a:spcBef>
                <a:spcPct val="0"/>
              </a:spcBef>
            </a:pPr>
            <a:r>
              <a:rPr lang="en-US" sz="1196" spc="271">
                <a:solidFill>
                  <a:srgbClr val="2B2C30"/>
                </a:solidFill>
                <a:latin typeface="Public Sans Bold"/>
              </a:rPr>
              <a:t>CORPS OF CADETS</a:t>
            </a:r>
          </a:p>
        </p:txBody>
      </p:sp>
      <p:sp>
        <p:nvSpPr>
          <p:cNvPr name="AutoShape 5" id="5"/>
          <p:cNvSpPr/>
          <p:nvPr/>
        </p:nvSpPr>
        <p:spPr>
          <a:xfrm flipV="true">
            <a:off x="444123" y="5368109"/>
            <a:ext cx="8865354" cy="21034"/>
          </a:xfrm>
          <a:prstGeom prst="line">
            <a:avLst/>
          </a:prstGeom>
          <a:ln cap="flat" w="19050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731520"/>
            <a:ext cx="9753600" cy="5277582"/>
            <a:chOff x="0" y="0"/>
            <a:chExt cx="4816593" cy="260621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606213"/>
            </a:xfrm>
            <a:custGeom>
              <a:avLst/>
              <a:gdLst/>
              <a:ahLst/>
              <a:cxnLst/>
              <a:rect r="r" b="b" t="t" l="l"/>
              <a:pathLst>
                <a:path h="2606213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606213"/>
                  </a:lnTo>
                  <a:lnTo>
                    <a:pt x="0" y="2606213"/>
                  </a:ln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4816593" cy="2634788"/>
            </a:xfrm>
            <a:prstGeom prst="rect">
              <a:avLst/>
            </a:prstGeom>
          </p:spPr>
          <p:txBody>
            <a:bodyPr anchor="ctr" rtlCol="false" tIns="27093" lIns="27093" bIns="27093" rIns="27093"/>
            <a:lstStyle/>
            <a:p>
              <a:pPr algn="ctr">
                <a:lnSpc>
                  <a:spcPts val="1635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8253521" y="6194808"/>
            <a:ext cx="687051" cy="655937"/>
          </a:xfrm>
          <a:custGeom>
            <a:avLst/>
            <a:gdLst/>
            <a:ahLst/>
            <a:cxnLst/>
            <a:rect r="r" b="b" t="t" l="l"/>
            <a:pathLst>
              <a:path h="655937" w="687051">
                <a:moveTo>
                  <a:pt x="0" y="0"/>
                </a:moveTo>
                <a:lnTo>
                  <a:pt x="687051" y="0"/>
                </a:lnTo>
                <a:lnTo>
                  <a:pt x="687051" y="655937"/>
                </a:lnTo>
                <a:lnTo>
                  <a:pt x="0" y="65593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17" t="0" r="-2217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806010" y="6877274"/>
            <a:ext cx="1582072" cy="335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58"/>
              </a:lnSpc>
            </a:pPr>
            <a:r>
              <a:rPr lang="en-US" sz="970" spc="220">
                <a:solidFill>
                  <a:srgbClr val="2B2C30"/>
                </a:solidFill>
                <a:latin typeface="Public Sans Bold"/>
              </a:rPr>
              <a:t>TEXAS A&amp;M</a:t>
            </a:r>
          </a:p>
          <a:p>
            <a:pPr algn="ctr">
              <a:lnSpc>
                <a:spcPts val="1358"/>
              </a:lnSpc>
              <a:spcBef>
                <a:spcPct val="0"/>
              </a:spcBef>
            </a:pPr>
            <a:r>
              <a:rPr lang="en-US" sz="970" spc="220">
                <a:solidFill>
                  <a:srgbClr val="2B2C30"/>
                </a:solidFill>
                <a:latin typeface="Public Sans"/>
              </a:rPr>
              <a:t>CORPS OF CADETS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58280" y="6465626"/>
            <a:ext cx="6667765" cy="3163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91"/>
              </a:lnSpc>
            </a:pPr>
            <a:r>
              <a:rPr lang="en-US" sz="1727" spc="177">
                <a:solidFill>
                  <a:srgbClr val="2B2C30"/>
                </a:solidFill>
                <a:latin typeface="Public Sans"/>
              </a:rPr>
              <a:t>KEEPERS OF THE SPIRIT | GUARDIANS OF TRADITION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DAF-MAa6TU4</dc:identifier>
  <dcterms:modified xsi:type="dcterms:W3CDTF">2011-08-01T06:04:30Z</dcterms:modified>
  <cp:revision>1</cp:revision>
  <dc:title>CORPS SLIDE TEMPLATE (Official)</dc:title>
</cp:coreProperties>
</file>