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e27ec3fb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be27ec3fb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660175" y="807975"/>
            <a:ext cx="7902600" cy="27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chemeClr val="dk2"/>
                </a:solidFill>
              </a:rPr>
              <a:t>CORPS OF CADETS </a:t>
            </a:r>
            <a:endParaRPr sz="50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chemeClr val="dk2"/>
                </a:solidFill>
              </a:rPr>
              <a:t>SLIDE TEMPLATE</a:t>
            </a:r>
            <a:endParaRPr sz="5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311700" y="85925"/>
            <a:ext cx="7514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TITLE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26625" y="1068900"/>
            <a:ext cx="8605800" cy="30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latin typeface="Open Sans"/>
                <a:ea typeface="Open Sans"/>
                <a:cs typeface="Open Sans"/>
                <a:sym typeface="Open Sans"/>
              </a:rPr>
              <a:t>SLIDE BODY TEXT</a:t>
            </a:r>
            <a:endParaRPr sz="2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